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63" r:id="rId2"/>
    <p:sldId id="294" r:id="rId3"/>
    <p:sldId id="371" r:id="rId4"/>
    <p:sldId id="372" r:id="rId5"/>
    <p:sldId id="306" r:id="rId6"/>
    <p:sldId id="373" r:id="rId7"/>
    <p:sldId id="374" r:id="rId8"/>
    <p:sldId id="375" r:id="rId9"/>
    <p:sldId id="376" r:id="rId10"/>
    <p:sldId id="377" r:id="rId11"/>
    <p:sldId id="378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67" autoAdjust="0"/>
  </p:normalViewPr>
  <p:slideViewPr>
    <p:cSldViewPr>
      <p:cViewPr varScale="1">
        <p:scale>
          <a:sx n="106" d="100"/>
          <a:sy n="106" d="100"/>
        </p:scale>
        <p:origin x="176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1DEBC-3F3C-4336-88B7-6B5F5C4C8989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436AD-4AD9-4D8A-B8A3-E1ECDB152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2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Pandas:</a:t>
            </a:r>
            <a:r>
              <a:rPr lang="ko-KR" altLang="en-US" dirty="0"/>
              <a:t> 데이터 조작 및 분석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: </a:t>
            </a:r>
            <a:r>
              <a:rPr lang="ko-KR" altLang="en-US" dirty="0"/>
              <a:t>행렬이나 일반적으로 다차원 배열 쉽게 처리</a:t>
            </a:r>
            <a:endParaRPr lang="en-US" altLang="ko-KR" dirty="0"/>
          </a:p>
          <a:p>
            <a:r>
              <a:rPr lang="en-US" altLang="ko-KR" dirty="0"/>
              <a:t>Matplotlib: </a:t>
            </a:r>
            <a:r>
              <a:rPr lang="en-US" altLang="ko-KR" dirty="0" err="1"/>
              <a:t>Gui</a:t>
            </a:r>
            <a:r>
              <a:rPr lang="en-US" altLang="ko-KR" dirty="0"/>
              <a:t> </a:t>
            </a:r>
            <a:r>
              <a:rPr lang="ko-KR" altLang="en-US" dirty="0" err="1"/>
              <a:t>툴킷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객체지향</a:t>
            </a:r>
            <a:r>
              <a:rPr lang="en-US" altLang="ko-KR" dirty="0"/>
              <a:t>)</a:t>
            </a:r>
          </a:p>
          <a:p>
            <a:r>
              <a:rPr lang="en-US" altLang="ko-KR" b="0" i="0" dirty="0" err="1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Pyecharts</a:t>
            </a:r>
            <a:r>
              <a:rPr lang="en-US" altLang="ko-KR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: </a:t>
            </a:r>
            <a:r>
              <a:rPr lang="en-US" altLang="ko-KR" b="0" i="0" dirty="0" err="1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Echarts</a:t>
            </a:r>
            <a:r>
              <a:rPr lang="en-US" altLang="ko-KR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 Plotting Library</a:t>
            </a:r>
          </a:p>
          <a:p>
            <a:r>
              <a:rPr lang="en-US" altLang="ko-KR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Seaborn: </a:t>
            </a:r>
            <a:r>
              <a:rPr lang="ko-KR" altLang="en-US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데이터분포 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2011-2015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그랜드 </a:t>
            </a:r>
            <a:r>
              <a:rPr lang="ko-KR" altLang="en-US" dirty="0" err="1"/>
              <a:t>테프트</a:t>
            </a:r>
            <a:r>
              <a:rPr lang="ko-KR" altLang="en-US" dirty="0"/>
              <a:t> </a:t>
            </a:r>
            <a:r>
              <a:rPr lang="ko-KR" altLang="en-US" dirty="0" err="1"/>
              <a:t>오트</a:t>
            </a:r>
            <a:r>
              <a:rPr lang="en-US" altLang="ko-KR" dirty="0"/>
              <a:t>, FIFA,</a:t>
            </a:r>
          </a:p>
          <a:p>
            <a:r>
              <a:rPr lang="ko-KR" altLang="en-US" dirty="0"/>
              <a:t>롤플레잉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포켓몬 시리즈</a:t>
            </a:r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2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2016-2020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젤다</a:t>
            </a:r>
            <a:r>
              <a:rPr lang="ko-KR" altLang="en-US" dirty="0"/>
              <a:t> 시리즈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슈팅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오버워치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레고 마블 </a:t>
            </a:r>
            <a:r>
              <a:rPr lang="ko-KR" altLang="en-US" dirty="0" err="1"/>
              <a:t>어벤저스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3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</a:t>
            </a:r>
            <a:r>
              <a:rPr lang="en-US" altLang="ko-KR" dirty="0"/>
              <a:t>10</a:t>
            </a:r>
            <a:r>
              <a:rPr lang="ko-KR" altLang="en-US" dirty="0"/>
              <a:t>년간 비디오 게임 시장은 변화가 많지 안지만 액션장르는 역시 </a:t>
            </a:r>
            <a:r>
              <a:rPr lang="en-US" altLang="ko-KR" dirty="0"/>
              <a:t>1</a:t>
            </a:r>
            <a:r>
              <a:rPr lang="ko-KR" altLang="en-US" dirty="0"/>
              <a:t>위를 했고</a:t>
            </a:r>
            <a:endParaRPr lang="en-US" altLang="ko-KR" dirty="0"/>
          </a:p>
          <a:p>
            <a:r>
              <a:rPr lang="ko-KR" altLang="en-US" dirty="0"/>
              <a:t>스포츠와 슈팅게임의 순위가 많이 오름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60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계속 발전 함으로서 대부분 플랫폼들은 뒤쳐지기 시작함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ps2, ps3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위는 역시</a:t>
            </a:r>
            <a:r>
              <a:rPr lang="en-US" altLang="ko-KR" dirty="0"/>
              <a:t> </a:t>
            </a:r>
            <a:r>
              <a:rPr lang="en-US" altLang="ko-KR" dirty="0" err="1"/>
              <a:t>Namico</a:t>
            </a:r>
            <a:r>
              <a:rPr lang="en-US" altLang="ko-KR" dirty="0"/>
              <a:t> Bandai Games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액티비전</a:t>
            </a:r>
            <a:r>
              <a:rPr lang="ko-KR" altLang="en-US" dirty="0"/>
              <a:t> 블리자드 </a:t>
            </a:r>
            <a:r>
              <a:rPr lang="en-US" altLang="ko-KR" dirty="0"/>
              <a:t>(</a:t>
            </a:r>
            <a:r>
              <a:rPr lang="ko-KR" altLang="en-US" dirty="0" err="1"/>
              <a:t>월드오브워크래프트</a:t>
            </a:r>
            <a:r>
              <a:rPr lang="en-US" altLang="ko-KR" dirty="0"/>
              <a:t>, </a:t>
            </a:r>
            <a:r>
              <a:rPr lang="ko-KR" altLang="en-US" dirty="0" err="1"/>
              <a:t>오버워치</a:t>
            </a:r>
            <a:r>
              <a:rPr lang="en-US" altLang="ko-KR" dirty="0"/>
              <a:t>,  </a:t>
            </a:r>
            <a:r>
              <a:rPr lang="ko-KR" altLang="en-US" dirty="0"/>
              <a:t>스타크래프트</a:t>
            </a:r>
            <a:r>
              <a:rPr lang="en-US" altLang="ko-KR" dirty="0"/>
              <a:t>, </a:t>
            </a:r>
            <a:r>
              <a:rPr lang="ko-KR" altLang="en-US" dirty="0" err="1"/>
              <a:t>하스스톤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&gt; Electronic Arts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닌텐도 세가</a:t>
            </a:r>
            <a:r>
              <a:rPr lang="en-US" altLang="ko-KR" dirty="0"/>
              <a:t>, 10</a:t>
            </a:r>
            <a:r>
              <a:rPr lang="ko-KR" altLang="en-US" dirty="0"/>
              <a:t>위에서 사라짐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2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69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36AD-4AD9-4D8A-B8A3-E1ECDB152A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8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8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1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9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13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6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5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0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C759C-B5E9-40B0-A153-209F63304FC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C48E3-327B-445B-B449-851272E58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25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3539" y="1988840"/>
            <a:ext cx="8436925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rgbClr val="002060"/>
                </a:solidFill>
              </a:rPr>
              <a:t>비디오 게임 판매 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4941168"/>
            <a:ext cx="41777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</a:rPr>
              <a:t>2022</a:t>
            </a:r>
            <a:r>
              <a:rPr lang="ko-KR" altLang="en-US" sz="2800" b="1" dirty="0">
                <a:solidFill>
                  <a:srgbClr val="002060"/>
                </a:solidFill>
              </a:rPr>
              <a:t>년 </a:t>
            </a:r>
            <a:r>
              <a:rPr lang="en-US" altLang="ko-KR" sz="2800" b="1" dirty="0">
                <a:solidFill>
                  <a:srgbClr val="002060"/>
                </a:solidFill>
              </a:rPr>
              <a:t>11</a:t>
            </a:r>
            <a:r>
              <a:rPr lang="ko-KR" altLang="en-US" sz="2800" b="1" dirty="0">
                <a:solidFill>
                  <a:srgbClr val="002060"/>
                </a:solidFill>
              </a:rPr>
              <a:t>월 </a:t>
            </a:r>
            <a:r>
              <a:rPr lang="en-US" altLang="ko-KR" sz="2800" b="1" dirty="0">
                <a:solidFill>
                  <a:srgbClr val="002060"/>
                </a:solidFill>
              </a:rPr>
              <a:t>7</a:t>
            </a:r>
            <a:r>
              <a:rPr lang="ko-KR" altLang="en-US" sz="2800" b="1" dirty="0">
                <a:solidFill>
                  <a:srgbClr val="002060"/>
                </a:solidFill>
              </a:rPr>
              <a:t>일 박찬익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(4)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지역별 매출 분석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백만 단위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B4DD27-44C2-3F07-5E9C-CC059F50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90020"/>
            <a:ext cx="4535063" cy="26642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8D8091-118D-3A5E-4CC8-25F9EACFC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951639"/>
            <a:ext cx="4612840" cy="25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1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(5)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제작사별 매출 분석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백만 단위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2DAB2C2-06E9-A889-84A1-D5BF9F16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020"/>
            <a:ext cx="5501478" cy="2667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A3DA24-33BD-D22B-6696-7075E1AD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839054"/>
            <a:ext cx="5283155" cy="25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비디오 게임 판매</a:t>
            </a:r>
            <a:r>
              <a:rPr lang="en-US" altLang="ko-KR" b="1" dirty="0">
                <a:solidFill>
                  <a:srgbClr val="00B050"/>
                </a:solidFill>
              </a:rPr>
              <a:t>(Kaggle)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79DFC5-DCA7-D3CF-605A-42D4F6E55DDA}"/>
              </a:ext>
            </a:extLst>
          </p:cNvPr>
          <p:cNvSpPr txBox="1"/>
          <p:nvPr/>
        </p:nvSpPr>
        <p:spPr>
          <a:xfrm>
            <a:off x="323528" y="6052646"/>
            <a:ext cx="698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https://www.kaggle.com/datasets/gregorut/videogamesales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CA09FC-A35B-91DD-3EB3-AF665C54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8" y="1484784"/>
            <a:ext cx="4865036" cy="308705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E4F488-18EC-89B0-9D0E-EE5A6958E1A4}"/>
              </a:ext>
            </a:extLst>
          </p:cNvPr>
          <p:cNvSpPr/>
          <p:nvPr/>
        </p:nvSpPr>
        <p:spPr>
          <a:xfrm>
            <a:off x="5048402" y="1319917"/>
            <a:ext cx="3919940" cy="319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b="1" kern="0" dirty="0"/>
              <a:t>[</a:t>
            </a:r>
            <a:r>
              <a:rPr lang="ko-KR" altLang="en-US" sz="1600" b="1" kern="0" dirty="0"/>
              <a:t>분석 주제 </a:t>
            </a:r>
            <a:r>
              <a:rPr lang="en-US" altLang="ko-KR" sz="1600" b="1" kern="0" dirty="0"/>
              <a:t>(2011- 2015 vs 2016 -2020)]</a:t>
            </a: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사용자가 좋아하는 게임 장르 비교</a:t>
            </a: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인기 많은 </a:t>
            </a:r>
            <a:r>
              <a:rPr lang="ko-KR" altLang="en-US" sz="1400" b="1" kern="0" dirty="0" err="1">
                <a:solidFill>
                  <a:srgbClr val="0070C0"/>
                </a:solidFill>
              </a:rPr>
              <a:t>플래폼</a:t>
            </a:r>
            <a:r>
              <a:rPr lang="ko-KR" altLang="en-US" sz="1400" b="1" kern="0" dirty="0">
                <a:solidFill>
                  <a:srgbClr val="0070C0"/>
                </a:solidFill>
              </a:rPr>
              <a:t> 비교</a:t>
            </a: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비디오게임 제작사 </a:t>
            </a:r>
            <a:r>
              <a:rPr lang="en-US" altLang="ko-KR" sz="1400" b="1" kern="0" dirty="0">
                <a:solidFill>
                  <a:srgbClr val="0070C0"/>
                </a:solidFill>
              </a:rPr>
              <a:t>Top10</a:t>
            </a: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지역별 매출 분석</a:t>
            </a: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r>
              <a:rPr lang="ko-KR" altLang="en-US" sz="1400" b="1" kern="0" dirty="0">
                <a:solidFill>
                  <a:srgbClr val="0070C0"/>
                </a:solidFill>
              </a:rPr>
              <a:t>제작사별 매출 분석</a:t>
            </a: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endParaRPr lang="en-US" altLang="ko-KR" sz="1400" b="1" kern="0" dirty="0">
              <a:solidFill>
                <a:srgbClr val="0070C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Both"/>
            </a:pPr>
            <a:endParaRPr lang="en-US" altLang="ko-KR" sz="1400" b="1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3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273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사용한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python library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329588A-ECCD-CF11-C8CC-B92FE3DD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1733639" cy="1035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205687-EA7C-8A10-63D8-E98FCC09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961" y="1574703"/>
            <a:ext cx="1212912" cy="1085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1EC6C-2784-B242-B023-B106476AF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1988840"/>
            <a:ext cx="2228965" cy="5461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61D804-B0A9-2E34-4F8E-C2BADA343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688" y="3599642"/>
            <a:ext cx="1809843" cy="18352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B28C40-9DA1-4849-B07E-4503772F6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390" y="4179163"/>
            <a:ext cx="2419474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2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데이터 확인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B3D2450-E7AB-A517-1D91-A84009DF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3915230" cy="3962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C32F42-8B7A-6F24-DFC7-93637FF8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64904"/>
            <a:ext cx="4877685" cy="2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626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(1)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유저들이 좋아하는 게임 장르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비교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(2011-2015)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A9261E7-E71E-E8DF-2B82-B6925FA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51" y="3694078"/>
            <a:ext cx="1631591" cy="9189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34AADA-3D22-E03D-F8FA-0E8DD242F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715580"/>
            <a:ext cx="617894" cy="8759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60ADE8-FAEE-AEDF-0FBB-556CCD397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86" y="1311385"/>
            <a:ext cx="4278914" cy="2008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C42CA0-69C6-AECC-9C70-AC113C7A3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031" y="5063733"/>
            <a:ext cx="922858" cy="8820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F6F558-AF1E-088A-98A2-14ABA9E6D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143" y="5141726"/>
            <a:ext cx="962948" cy="8468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58D2E4-8A12-A009-E05B-13D5B2675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2778" y="5163094"/>
            <a:ext cx="922859" cy="804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8333ED-3DE4-E9A0-66E1-05E1F1970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040" y="1509656"/>
            <a:ext cx="4031809" cy="16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8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65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(1)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유저들이 좋아하는 게임 장르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비교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(2016-2020)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AF4A78B-9444-8838-DA1B-D69B589D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88840"/>
            <a:ext cx="5215845" cy="16561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5F6169-FBDB-0250-B7D1-FCC10742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19" y="1285400"/>
            <a:ext cx="2000353" cy="9970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B71DE5-F294-F78D-B5E0-BA2C416E8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688" y="2688822"/>
            <a:ext cx="1060604" cy="12756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F73C82-7FE3-A02C-6930-C4A92437E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645" y="2688823"/>
            <a:ext cx="962948" cy="1378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F68DC4-277F-7B3C-0E8C-610E011AD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4782808"/>
            <a:ext cx="7771847" cy="13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72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(1)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유저들이 좋아하는 게임 장르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비교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(2011-2015 vs 2016-2020)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AF4A78B-9444-8838-DA1B-D69B589D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365104"/>
            <a:ext cx="5215845" cy="16561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84EBD0-EC1E-5B97-362A-0D0877FA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420127"/>
            <a:ext cx="4896544" cy="20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9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인기 플랫폼 비교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(2011-2015 vs 2016- 2020)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34E451-2C56-C83D-1224-8719C0C6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043986"/>
            <a:ext cx="4355976" cy="2475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04DC3C-C9BD-1870-8DA3-E8917B25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717032"/>
            <a:ext cx="4895528" cy="27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5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5536" y="692696"/>
            <a:ext cx="6840760" cy="0"/>
          </a:xfrm>
          <a:prstGeom prst="line">
            <a:avLst/>
          </a:prstGeom>
          <a:ln w="762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5536" y="620688"/>
            <a:ext cx="6048672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770" y="251356"/>
            <a:ext cx="82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+mj-lt"/>
              </a:rPr>
              <a:t>(3)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비디오게임 제작사 </a:t>
            </a:r>
            <a:r>
              <a:rPr lang="en-US" altLang="ko-KR" b="1" dirty="0">
                <a:solidFill>
                  <a:srgbClr val="00B050"/>
                </a:solidFill>
                <a:latin typeface="+mj-lt"/>
              </a:rPr>
              <a:t>Top10 </a:t>
            </a:r>
            <a:r>
              <a:rPr lang="ko-KR" altLang="en-US" b="1" dirty="0">
                <a:solidFill>
                  <a:srgbClr val="00B050"/>
                </a:solidFill>
                <a:latin typeface="+mj-lt"/>
              </a:rPr>
              <a:t>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8640"/>
            <a:ext cx="0" cy="60742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2F905F6-5151-5BC1-BD4F-65A541B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2" y="1298497"/>
            <a:ext cx="5011134" cy="2160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748AF3-A906-02FB-85F8-3744DE4C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134" y="1730328"/>
            <a:ext cx="3578348" cy="12965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562E22-45BF-D4FD-D15F-B912E9A84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796248"/>
            <a:ext cx="4760775" cy="20882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4BD8EF-D434-72E5-27C7-760C374D9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4437112"/>
            <a:ext cx="3391196" cy="5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8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267</Words>
  <Application>Microsoft Office PowerPoint</Application>
  <PresentationFormat>화면 슬라이드 쇼(4:3)</PresentationFormat>
  <Paragraphs>55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condor</dc:creator>
  <cp:lastModifiedBy>박 찬익</cp:lastModifiedBy>
  <cp:revision>128</cp:revision>
  <dcterms:created xsi:type="dcterms:W3CDTF">2020-03-29T11:00:22Z</dcterms:created>
  <dcterms:modified xsi:type="dcterms:W3CDTF">2022-11-06T09:55:10Z</dcterms:modified>
</cp:coreProperties>
</file>